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616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767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84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971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13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31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44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76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373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183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157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FCB3DA6-E444-476B-BAA1-6094CA998D89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C9870CF-3DE4-487B-83F6-D45D5F76309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07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工程計画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097280" y="2466521"/>
            <a:ext cx="10058400" cy="1853810"/>
          </a:xfrm>
        </p:spPr>
        <p:txBody>
          <a:bodyPr numCol="2" spcCol="720000">
            <a:noAutofit/>
          </a:bodyPr>
          <a:lstStyle/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r>
              <a:rPr kumimoji="1" lang="ja-JP" altLang="en-US" sz="3000" dirty="0"/>
              <a:t>期限の確認</a:t>
            </a:r>
            <a:endParaRPr kumimoji="1" lang="en-US" altLang="ja-JP" sz="3000" dirty="0"/>
          </a:p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r>
              <a:rPr lang="ja-JP" altLang="en-US" sz="3000" dirty="0"/>
              <a:t>作業内容を確認</a:t>
            </a:r>
            <a:endParaRPr lang="en-US" altLang="ja-JP" sz="3000" dirty="0"/>
          </a:p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r>
              <a:rPr kumimoji="1" lang="ja-JP" altLang="en-US" sz="3000" dirty="0"/>
              <a:t>作業内容</a:t>
            </a:r>
            <a:r>
              <a:rPr lang="ja-JP" altLang="en-US" sz="3000" dirty="0"/>
              <a:t>の分割</a:t>
            </a:r>
            <a:endParaRPr lang="en-US" altLang="ja-JP" sz="3000" dirty="0"/>
          </a:p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r>
              <a:rPr lang="ja-JP" altLang="en-US" sz="3000" dirty="0"/>
              <a:t>作業期間の見積</a:t>
            </a:r>
            <a:endParaRPr lang="en-US" altLang="ja-JP" sz="3000" dirty="0"/>
          </a:p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r>
              <a:rPr lang="ja-JP" altLang="en-US" sz="3000" dirty="0"/>
              <a:t>スケジュールの作成</a:t>
            </a:r>
            <a:endParaRPr lang="en-US" altLang="ja-JP" sz="3000" dirty="0"/>
          </a:p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endParaRPr kumimoji="1" lang="ja-JP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289744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システム構成</a:t>
            </a:r>
          </a:p>
        </p:txBody>
      </p:sp>
      <p:pic>
        <p:nvPicPr>
          <p:cNvPr id="6" name="図 5">
            <a:hlinkClick r:id="" action="ppaction://noaction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220" y="2951394"/>
            <a:ext cx="1471613" cy="1131570"/>
          </a:xfrm>
          <a:prstGeom prst="rect">
            <a:avLst/>
          </a:prstGeom>
          <a:effectLst/>
        </p:spPr>
      </p:pic>
      <p:pic>
        <p:nvPicPr>
          <p:cNvPr id="7" name="図 6">
            <a:hlinkClick r:id="" action="ppaction://noaction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151" y="4799152"/>
            <a:ext cx="1140143" cy="1100138"/>
          </a:xfrm>
          <a:prstGeom prst="rect">
            <a:avLst/>
          </a:prstGeom>
          <a:effectLst/>
        </p:spPr>
      </p:pic>
      <p:pic>
        <p:nvPicPr>
          <p:cNvPr id="8" name="図 7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948" y="4947068"/>
            <a:ext cx="1240155" cy="948690"/>
          </a:xfrm>
          <a:prstGeom prst="rect">
            <a:avLst/>
          </a:prstGeom>
          <a:effectLst/>
        </p:spPr>
      </p:pic>
      <p:pic>
        <p:nvPicPr>
          <p:cNvPr id="9" name="図 8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151" y="2936242"/>
            <a:ext cx="1240155" cy="9486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809811087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37</TotalTime>
  <Words>22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Calibri</vt:lpstr>
      <vt:lpstr>Calibri Light</vt:lpstr>
      <vt:lpstr>レトロスペクト</vt:lpstr>
      <vt:lpstr>工程計画</vt:lpstr>
      <vt:lpstr>システム構成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スケジュール</dc:title>
  <dc:creator>サーティファイ9</dc:creator>
  <cp:lastModifiedBy>６ サーティファイ</cp:lastModifiedBy>
  <cp:revision>10</cp:revision>
  <dcterms:created xsi:type="dcterms:W3CDTF">2016-03-22T00:38:25Z</dcterms:created>
  <dcterms:modified xsi:type="dcterms:W3CDTF">2018-03-16T05:40:07Z</dcterms:modified>
</cp:coreProperties>
</file>