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338" autoAdjust="0"/>
    <p:restoredTop sz="86331" autoAdjust="0"/>
  </p:normalViewPr>
  <p:slideViewPr>
    <p:cSldViewPr snapToGrid="0">
      <p:cViewPr varScale="1">
        <p:scale>
          <a:sx n="93" d="100"/>
          <a:sy n="93" d="100"/>
        </p:scale>
        <p:origin x="84" y="4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27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05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723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863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158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712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290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9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747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412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32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17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642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702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12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71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18BA54-B69A-415C-BCD6-647A0EA3202C}" type="datetimeFigureOut">
              <a:rPr kumimoji="1" lang="ja-JP" altLang="en-US" smtClean="0"/>
              <a:t>2019/3/22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AA6BEE-087A-4226-8716-06A6F297D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89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ＳＡ会のご案内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sz="28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福利厚生制度について</a:t>
            </a:r>
            <a:endParaRPr kumimoji="1" lang="en-US" altLang="ja-JP" sz="28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r>
              <a:rPr lang="ja-JP" altLang="en-US" sz="18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株式会社ＳＡコーポレーション</a:t>
            </a:r>
            <a:endParaRPr kumimoji="1" lang="ja-JP" altLang="en-US" sz="18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71432" y="1871131"/>
            <a:ext cx="3657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solidFill>
                  <a:schemeClr val="accent5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暮らしにゆとりと輝きを</a:t>
            </a:r>
          </a:p>
        </p:txBody>
      </p:sp>
    </p:spTree>
    <p:extLst>
      <p:ext uri="{BB962C8B-B14F-4D97-AF65-F5344CB8AC3E}">
        <p14:creationId xmlns:p14="http://schemas.microsoft.com/office/powerpoint/2010/main" val="1282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ＳＡ会の概要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目的：社員の健康増進と豊かな生活の確保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特徴：選べる福利厚生制度（カフェテリアプラン）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対象者：会員（株式会社ＳＡコーポレーションの社員）とその家族（登録制）</a:t>
            </a:r>
            <a:endParaRPr kumimoji="1" lang="ja-JP" altLang="en-US"/>
          </a:p>
        </p:txBody>
      </p:sp>
      <p:sp>
        <p:nvSpPr>
          <p:cNvPr id="4" name="動作設定ボタン: 空白 3">
            <a:hlinkClick r:id="rId2" action="ppaction://hlinksldjump" highlightClick="1"/>
          </p:cNvPr>
          <p:cNvSpPr/>
          <p:nvPr/>
        </p:nvSpPr>
        <p:spPr>
          <a:xfrm>
            <a:off x="1445934" y="4705143"/>
            <a:ext cx="2880000" cy="720000"/>
          </a:xfrm>
          <a:prstGeom prst="actionButtonBlank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カフェテリアプランとは？</a:t>
            </a:r>
          </a:p>
        </p:txBody>
      </p:sp>
      <p:sp>
        <p:nvSpPr>
          <p:cNvPr id="5" name="動作設定ボタン: 空白 4">
            <a:hlinkClick r:id="rId3" action="ppaction://hlinksldjump" highlightClick="1"/>
          </p:cNvPr>
          <p:cNvSpPr/>
          <p:nvPr/>
        </p:nvSpPr>
        <p:spPr>
          <a:xfrm>
            <a:off x="4590116" y="4705143"/>
            <a:ext cx="2880000" cy="720000"/>
          </a:xfrm>
          <a:prstGeom prst="actionButtonBlank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選べるサービス一覧</a:t>
            </a:r>
            <a:endParaRPr kumimoji="1" lang="ja-JP" altLang="en-US" sz="2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動作設定ボタン: 空白 5">
            <a:hlinkClick r:id="rId4" action="ppaction://hlinksldjump" highlightClick="1"/>
          </p:cNvPr>
          <p:cNvSpPr/>
          <p:nvPr/>
        </p:nvSpPr>
        <p:spPr>
          <a:xfrm>
            <a:off x="7734299" y="4705143"/>
            <a:ext cx="2880000" cy="720000"/>
          </a:xfrm>
          <a:prstGeom prst="actionButtonBlank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ポイントの一例</a:t>
            </a:r>
          </a:p>
        </p:txBody>
      </p:sp>
    </p:spTree>
    <p:extLst>
      <p:ext uri="{BB962C8B-B14F-4D97-AF65-F5344CB8AC3E}">
        <p14:creationId xmlns:p14="http://schemas.microsoft.com/office/powerpoint/2010/main" val="406813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お申し込み方法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指定の用紙（別紙参照）に記入し、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ja-JP" altLang="en-US"/>
              <a:t>右記の担当者まで提出してください。</a:t>
            </a:r>
            <a:endParaRPr kumimoji="1" lang="ja-JP" altLang="en-US"/>
          </a:p>
        </p:txBody>
      </p:sp>
      <p:sp>
        <p:nvSpPr>
          <p:cNvPr id="4" name="四角形: 角を丸くする 3"/>
          <p:cNvSpPr/>
          <p:nvPr/>
        </p:nvSpPr>
        <p:spPr>
          <a:xfrm>
            <a:off x="6576598" y="2560320"/>
            <a:ext cx="4320000" cy="2160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800"/>
              </a:spcAft>
            </a:pPr>
            <a:r>
              <a:rPr kumimoji="1" lang="ja-JP" altLang="en-US" sz="2400" dirty="0">
                <a:solidFill>
                  <a:schemeClr val="accent5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≪お申し込み先≫</a:t>
            </a:r>
            <a:endParaRPr kumimoji="1" lang="en-US" altLang="ja-JP" sz="2400" dirty="0">
              <a:solidFill>
                <a:schemeClr val="accent5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lang="ja-JP" alt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株式会社ＳＡコーポレーション</a:t>
            </a:r>
            <a:endParaRPr lang="en-US" altLang="ja-JP" sz="2000" dirty="0">
              <a:solidFill>
                <a:schemeClr val="tx2">
                  <a:lumMod val="90000"/>
                  <a:lumOff val="1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kumimoji="1" lang="ja-JP" alt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総務部総務課　担当：内山</a:t>
            </a:r>
            <a:endParaRPr kumimoji="1" lang="en-US" altLang="ja-JP" sz="2000" dirty="0">
              <a:solidFill>
                <a:schemeClr val="tx2">
                  <a:lumMod val="90000"/>
                  <a:lumOff val="1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lang="ja-JP" altLang="en-US" sz="2000" dirty="0">
                <a:solidFill>
                  <a:schemeClr val="tx2">
                    <a:lumMod val="90000"/>
                    <a:lumOff val="1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（内線：２０２１）</a:t>
            </a:r>
            <a:endParaRPr kumimoji="1" lang="ja-JP" altLang="en-US" sz="2000" dirty="0">
              <a:solidFill>
                <a:schemeClr val="tx2">
                  <a:lumMod val="90000"/>
                  <a:lumOff val="1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295402" y="4339556"/>
            <a:ext cx="51635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お申し込み後、５日で手続き完了</a:t>
            </a:r>
            <a:endParaRPr lang="ja-JP" altLang="en-US" sz="28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動作設定ボタン: ホームへ移動 5">
            <a:hlinkClick r:id="" action="ppaction://hlinkshowjump?jump=firstslide" highlightClick="1"/>
          </p:cNvPr>
          <p:cNvSpPr/>
          <p:nvPr/>
        </p:nvSpPr>
        <p:spPr>
          <a:xfrm>
            <a:off x="10119428" y="1105048"/>
            <a:ext cx="900000" cy="900000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97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カフェテリアプランとは？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0"/>
              </a:spcBef>
              <a:buClr>
                <a:srgbClr val="C00000"/>
              </a:buClr>
            </a:pPr>
            <a:r>
              <a:rPr lang="ja-JP" altLang="en-US" b="1"/>
              <a:t>選べるサービス</a:t>
            </a:r>
          </a:p>
          <a:p>
            <a:pPr indent="3600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ja-JP" altLang="en-US" sz="2000"/>
              <a:t>豊富なラインナップから選択できる</a:t>
            </a:r>
          </a:p>
          <a:p>
            <a:pPr>
              <a:spcBef>
                <a:spcPts val="3000"/>
              </a:spcBef>
              <a:buClr>
                <a:srgbClr val="C00000"/>
              </a:buClr>
            </a:pPr>
            <a:r>
              <a:rPr lang="ja-JP" altLang="en-US" b="1"/>
              <a:t>ポイント制</a:t>
            </a:r>
          </a:p>
          <a:p>
            <a:pPr indent="3600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ja-JP" altLang="en-US" sz="2000"/>
              <a:t>勤務年数や役職に関わらず一律８５０ｐｔ付与</a:t>
            </a:r>
          </a:p>
          <a:p>
            <a:pPr indent="3600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ja-JP" altLang="en-US" sz="2000"/>
              <a:t>ポイントの有効期間は１年間</a:t>
            </a:r>
            <a:endParaRPr kumimoji="1" lang="ja-JP" altLang="en-US" sz="200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266" y="2285999"/>
            <a:ext cx="3651409" cy="3198019"/>
          </a:xfrm>
          <a:prstGeom prst="rect">
            <a:avLst/>
          </a:prstGeom>
        </p:spPr>
      </p:pic>
      <p:sp>
        <p:nvSpPr>
          <p:cNvPr id="6" name="動作設定ボタン: 戻る 5">
            <a:hlinkClick r:id="rId3" action="ppaction://hlinksldjump" highlightClick="1"/>
          </p:cNvPr>
          <p:cNvSpPr/>
          <p:nvPr/>
        </p:nvSpPr>
        <p:spPr>
          <a:xfrm>
            <a:off x="10165675" y="1071466"/>
            <a:ext cx="900000" cy="90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87790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選べるサービス一覧</a:t>
            </a:r>
          </a:p>
        </p:txBody>
      </p:sp>
      <p:graphicFrame>
        <p:nvGraphicFramePr>
          <p:cNvPr id="12" name="コンテンツ プレースホルダー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1946222"/>
              </p:ext>
            </p:extLst>
          </p:nvPr>
        </p:nvGraphicFramePr>
        <p:xfrm>
          <a:off x="1255059" y="2422993"/>
          <a:ext cx="9720000" cy="2160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3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ヘルスケア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ファミリー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スクール＆カルチャー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ライフ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医療費補助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旅行補助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スクール受講補助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住宅補助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人間ドック補助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保育料補助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資格・検定取得補助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財形補助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健康食品・サプリメント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レジャー施設利用券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スポーツクラブ利用券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HGP明朝E" panose="02020900000000000000" pitchFamily="18" charset="-128"/>
                          <a:ea typeface="HGP明朝E" panose="02020900000000000000" pitchFamily="18" charset="-128"/>
                        </a:rPr>
                        <a:t>食事割引券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矢印: 下 12"/>
          <p:cNvSpPr/>
          <p:nvPr/>
        </p:nvSpPr>
        <p:spPr>
          <a:xfrm>
            <a:off x="5785659" y="4761919"/>
            <a:ext cx="540000" cy="540000"/>
          </a:xfrm>
          <a:prstGeom prst="downArrow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501113" y="5304875"/>
            <a:ext cx="51090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dirty="0">
                <a:ln w="0"/>
                <a:solidFill>
                  <a:srgbClr val="DF070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自分に合ったサービスを選んで利用</a:t>
            </a:r>
            <a:endParaRPr lang="ja-JP" altLang="en-US" sz="2400" b="0" cap="none" spc="0" dirty="0">
              <a:ln w="0"/>
              <a:solidFill>
                <a:srgbClr val="DF070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5" name="動作設定ボタン: 戻る 14">
            <a:hlinkClick r:id="rId2" action="ppaction://hlinksldjump" highlightClick="1"/>
          </p:cNvPr>
          <p:cNvSpPr/>
          <p:nvPr/>
        </p:nvSpPr>
        <p:spPr>
          <a:xfrm>
            <a:off x="10165675" y="1071466"/>
            <a:ext cx="900000" cy="90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55460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ポイント例</a:t>
            </a:r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144" y="2285999"/>
            <a:ext cx="3519616" cy="3309937"/>
          </a:xfrm>
        </p:spPr>
      </p:pic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人間ドック補助（１５０ｐｔ）</a:t>
            </a:r>
          </a:p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旅行補助（１００ｐｔ～）</a:t>
            </a:r>
          </a:p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資格・検定取得補助（１００ｐｔ～）</a:t>
            </a:r>
          </a:p>
          <a:p>
            <a:pPr>
              <a:spcAft>
                <a:spcPts val="1800"/>
              </a:spcAft>
              <a:buClr>
                <a:srgbClr val="C00000"/>
              </a:buClr>
            </a:pPr>
            <a:r>
              <a:rPr lang="ja-JP" altLang="en-US"/>
              <a:t>住宅補助（３００ｐｔ）</a:t>
            </a:r>
            <a:endParaRPr kumimoji="1" lang="ja-JP" altLang="en-US"/>
          </a:p>
        </p:txBody>
      </p:sp>
      <p:sp>
        <p:nvSpPr>
          <p:cNvPr id="6" name="動作設定ボタン: 戻る 5">
            <a:hlinkClick r:id="rId3" action="ppaction://hlinksldjump" highlightClick="1"/>
          </p:cNvPr>
          <p:cNvSpPr/>
          <p:nvPr/>
        </p:nvSpPr>
        <p:spPr>
          <a:xfrm>
            <a:off x="10165675" y="1071466"/>
            <a:ext cx="900000" cy="90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94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245</TotalTime>
  <Words>207</Words>
  <Application>Microsoft Office PowerPoint</Application>
  <PresentationFormat>ワイド画面</PresentationFormat>
  <Paragraphs>48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HGP創英角ｺﾞｼｯｸUB</vt:lpstr>
      <vt:lpstr>HGP明朝E</vt:lpstr>
      <vt:lpstr>HG創英角ｺﾞｼｯｸUB</vt:lpstr>
      <vt:lpstr>ＭＳ Ｐ明朝</vt:lpstr>
      <vt:lpstr>Arial</vt:lpstr>
      <vt:lpstr>Garamond</vt:lpstr>
      <vt:lpstr>Wingdings</vt:lpstr>
      <vt:lpstr>オーガニック</vt:lpstr>
      <vt:lpstr>ＳＡ会のご案内</vt:lpstr>
      <vt:lpstr>ＳＡ会の概要</vt:lpstr>
      <vt:lpstr>お申し込み方法</vt:lpstr>
      <vt:lpstr>カフェテリアプランとは？</vt:lpstr>
      <vt:lpstr>選べるサービス一覧</vt:lpstr>
      <vt:lpstr>ポイント例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サーティファイ６</dc:creator>
  <cp:lastModifiedBy>清野　歩</cp:lastModifiedBy>
  <cp:revision>24</cp:revision>
  <dcterms:created xsi:type="dcterms:W3CDTF">2013-07-03T05:38:09Z</dcterms:created>
  <dcterms:modified xsi:type="dcterms:W3CDTF">2019-03-22T07:36:06Z</dcterms:modified>
</cp:coreProperties>
</file>