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38" autoAdjust="0"/>
    <p:restoredTop sz="86331" autoAdjust="0"/>
  </p:normalViewPr>
  <p:slideViewPr>
    <p:cSldViewPr snapToGrid="0">
      <p:cViewPr varScale="1">
        <p:scale>
          <a:sx n="71" d="100"/>
          <a:sy n="71" d="100"/>
        </p:scale>
        <p:origin x="23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2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0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723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86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158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71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290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9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74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12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32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17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64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70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12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18BA54-B69A-415C-BCD6-647A0EA3202C}" type="datetimeFigureOut">
              <a:rPr kumimoji="1" lang="ja-JP" altLang="en-US" smtClean="0"/>
              <a:t>2013/7/3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89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ＳＡ会のご案内</a:t>
            </a:r>
            <a:endParaRPr kumimoji="1" lang="ja-JP" altLang="en-US" b="1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z="280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福利厚生制度について</a:t>
            </a:r>
            <a:endParaRPr kumimoji="1" lang="en-US" altLang="ja-JP" sz="280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180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株式会社ＳＡコーポレーション</a:t>
            </a:r>
            <a:endParaRPr kumimoji="1" lang="ja-JP" altLang="en-US" sz="180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71432" y="1871131"/>
            <a:ext cx="365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smtClean="0">
                <a:solidFill>
                  <a:schemeClr val="accent5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暮らしにゆとりと輝きを</a:t>
            </a:r>
            <a:endParaRPr kumimoji="1" lang="ja-JP" altLang="en-US" sz="2400">
              <a:solidFill>
                <a:schemeClr val="accent5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ＳＡ会の概要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目的：社員の健康増進と豊かな生活の確保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特徴：選べる福利厚生制度（カフェテリアプラン）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対象者：会員（株式会社ＳＡコーポレーションの社員）とその家族（登録制）</a:t>
            </a:r>
            <a:endParaRPr kumimoji="1" lang="ja-JP" altLang="en-US"/>
          </a:p>
        </p:txBody>
      </p:sp>
      <p:sp>
        <p:nvSpPr>
          <p:cNvPr id="4" name="動作設定ボタン: ユーザー設定 3">
            <a:hlinkClick r:id="rId2" action="ppaction://hlinksldjump" highlightClick="1"/>
          </p:cNvPr>
          <p:cNvSpPr/>
          <p:nvPr/>
        </p:nvSpPr>
        <p:spPr>
          <a:xfrm>
            <a:off x="1445934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カフェテリアプランとは？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動作設定ボタン: ユーザー設定 4">
            <a:hlinkClick r:id="rId3" action="ppaction://hlinksldjump" highlightClick="1"/>
          </p:cNvPr>
          <p:cNvSpPr/>
          <p:nvPr/>
        </p:nvSpPr>
        <p:spPr>
          <a:xfrm>
            <a:off x="4590116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選べるサービス</a:t>
            </a: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一覧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動作設定ボタン: ユーザー設定 5">
            <a:hlinkClick r:id="rId4" action="ppaction://hlinksldjump" highlightClick="1"/>
          </p:cNvPr>
          <p:cNvSpPr/>
          <p:nvPr/>
        </p:nvSpPr>
        <p:spPr>
          <a:xfrm>
            <a:off x="7734299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ポイントの一例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813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お申し込み方法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指定の用紙（別紙参照）に記入し、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右記の担当者まで提出してください。</a:t>
            </a:r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6576598" y="2560320"/>
            <a:ext cx="4320000" cy="2160000"/>
          </a:xfrm>
          <a:prstGeom prst="round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800"/>
              </a:spcAft>
            </a:pPr>
            <a:r>
              <a:rPr kumimoji="1" lang="ja-JP" altLang="en-US" sz="2400" smtClean="0">
                <a:solidFill>
                  <a:schemeClr val="accent5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≪お申し込み先≫</a:t>
            </a:r>
            <a:endParaRPr kumimoji="1" lang="en-US" altLang="ja-JP" sz="2400" smtClean="0">
              <a:solidFill>
                <a:schemeClr val="accent5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2000" smtClean="0">
                <a:solidFill>
                  <a:schemeClr val="tx2">
                    <a:lumMod val="90000"/>
                    <a:lumOff val="1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株式会社ＳＡコーポレーション</a:t>
            </a:r>
            <a:endParaRPr lang="en-US" altLang="ja-JP" sz="2000" smtClean="0">
              <a:solidFill>
                <a:schemeClr val="tx2">
                  <a:lumMod val="90000"/>
                  <a:lumOff val="1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2000" smtClean="0">
                <a:solidFill>
                  <a:schemeClr val="tx2">
                    <a:lumMod val="90000"/>
                    <a:lumOff val="1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総務部総務課　担当：内山</a:t>
            </a:r>
            <a:endParaRPr kumimoji="1" lang="en-US" altLang="ja-JP" sz="2000" smtClean="0">
              <a:solidFill>
                <a:schemeClr val="tx2">
                  <a:lumMod val="90000"/>
                  <a:lumOff val="1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2000" smtClean="0">
                <a:solidFill>
                  <a:schemeClr val="tx2">
                    <a:lumMod val="90000"/>
                    <a:lumOff val="1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（内線：２０２１）</a:t>
            </a:r>
            <a:endParaRPr kumimoji="1" lang="ja-JP" altLang="en-US" sz="2000">
              <a:solidFill>
                <a:schemeClr val="tx2">
                  <a:lumMod val="90000"/>
                  <a:lumOff val="1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95402" y="4339556"/>
            <a:ext cx="51635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お申し込み後、５日で手続き完了</a:t>
            </a:r>
            <a:endParaRPr lang="ja-JP" altLang="en-US" sz="28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動作設定ボタン: ホーム 5">
            <a:hlinkClick r:id="" action="ppaction://hlinkshowjump?jump=firstslide" highlightClick="1"/>
          </p:cNvPr>
          <p:cNvSpPr/>
          <p:nvPr/>
        </p:nvSpPr>
        <p:spPr>
          <a:xfrm>
            <a:off x="10119428" y="1105048"/>
            <a:ext cx="900000" cy="90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9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カフェテリアプランとは？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選べるサービス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豊富なラインナップから選択できる</a:t>
            </a:r>
          </a:p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ポイント制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勤務年数や役職に関わらず一律８５０ｐｔ付与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ポイントの有効期間は１年間</a:t>
            </a:r>
            <a:endParaRPr kumimoji="1" lang="ja-JP" altLang="en-US" sz="200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266" y="2285999"/>
            <a:ext cx="3651409" cy="3198019"/>
          </a:xfrm>
          <a:prstGeom prst="rect">
            <a:avLst/>
          </a:prstGeom>
        </p:spPr>
      </p:pic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877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選べるサービス一覧</a:t>
            </a:r>
            <a:endParaRPr kumimoji="1" lang="ja-JP" altLang="en-US"/>
          </a:p>
        </p:txBody>
      </p:sp>
      <p:graphicFrame>
        <p:nvGraphicFramePr>
          <p:cNvPr id="12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946222"/>
              </p:ext>
            </p:extLst>
          </p:nvPr>
        </p:nvGraphicFramePr>
        <p:xfrm>
          <a:off x="1255059" y="2422993"/>
          <a:ext cx="9720000" cy="2160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30000"/>
                <a:gridCol w="2430000"/>
                <a:gridCol w="2430000"/>
                <a:gridCol w="2430000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ヘルスケア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ファミリー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スクール＆カルチャー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ライフ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医療費補助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旅行補助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スクール受講補助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住宅補助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人間ドック補助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保育料補助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資格・検定取得補助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財形補助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健康食品・サプリメント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レジャー施設利用券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スポーツクラブ利用券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食事割引券</a:t>
                      </a:r>
                      <a:endParaRPr kumimoji="1" lang="ja-JP" altLang="en-US">
                        <a:latin typeface="HGP明朝E" panose="02020900000000000000" pitchFamily="18" charset="-128"/>
                        <a:ea typeface="HGP明朝E" panose="02020900000000000000" pitchFamily="18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下矢印 12"/>
          <p:cNvSpPr/>
          <p:nvPr/>
        </p:nvSpPr>
        <p:spPr>
          <a:xfrm>
            <a:off x="5785659" y="4761919"/>
            <a:ext cx="540000" cy="540000"/>
          </a:xfrm>
          <a:prstGeom prst="downArrow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501113" y="5304875"/>
            <a:ext cx="5109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>
                <a:ln w="0"/>
                <a:solidFill>
                  <a:srgbClr val="DF070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</a:t>
            </a:r>
            <a:r>
              <a:rPr lang="ja-JP" altLang="en-US" sz="2400" smtClean="0">
                <a:ln w="0"/>
                <a:solidFill>
                  <a:srgbClr val="DF070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に合ったサービスを選んで利用</a:t>
            </a:r>
            <a:endParaRPr lang="ja-JP" altLang="en-US" sz="2400" b="0" cap="none" spc="0">
              <a:ln w="0"/>
              <a:solidFill>
                <a:srgbClr val="DF070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動作設定ボタン: 戻る 14">
            <a:hlinkClick r:id="rId2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54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ポイント例</a:t>
            </a:r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144" y="2285999"/>
            <a:ext cx="3519616" cy="3309937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人間ドック補助（１５０ｐｔ）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旅行補助（１００ｐｔ～）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資格・検定取得補助（１００ｐｔ～）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住宅補助（３００ｐｔ）</a:t>
            </a:r>
            <a:endParaRPr kumimoji="1" lang="ja-JP" altLang="en-US"/>
          </a:p>
        </p:txBody>
      </p:sp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94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191</TotalTime>
  <Words>207</Words>
  <Application>Microsoft Office PowerPoint</Application>
  <PresentationFormat>ワイド画面</PresentationFormat>
  <Paragraphs>48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HGP創英角ｺﾞｼｯｸUB</vt:lpstr>
      <vt:lpstr>HGP明朝E</vt:lpstr>
      <vt:lpstr>HGS創英角ｺﾞｼｯｸUB</vt:lpstr>
      <vt:lpstr>ＭＳ Ｐゴシック</vt:lpstr>
      <vt:lpstr>ＭＳ Ｐ明朝</vt:lpstr>
      <vt:lpstr>Arial</vt:lpstr>
      <vt:lpstr>Garamond</vt:lpstr>
      <vt:lpstr>Wingdings</vt:lpstr>
      <vt:lpstr>オーガニック</vt:lpstr>
      <vt:lpstr>ＳＡ会のご案内</vt:lpstr>
      <vt:lpstr>ＳＡ会の概要</vt:lpstr>
      <vt:lpstr>お申し込み方法</vt:lpstr>
      <vt:lpstr>カフェテリアプランとは？</vt:lpstr>
      <vt:lpstr>選べるサービス一覧</vt:lpstr>
      <vt:lpstr>ポイント例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サーティファイ６</dc:creator>
  <cp:lastModifiedBy>サーティファイ６</cp:lastModifiedBy>
  <cp:revision>17</cp:revision>
  <dcterms:created xsi:type="dcterms:W3CDTF">2013-07-03T05:38:09Z</dcterms:created>
  <dcterms:modified xsi:type="dcterms:W3CDTF">2013-07-03T11:36:57Z</dcterms:modified>
</cp:coreProperties>
</file>